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6" r:id="rId5"/>
    <p:sldId id="267" r:id="rId6"/>
    <p:sldId id="265" r:id="rId7"/>
    <p:sldId id="268" r:id="rId8"/>
    <p:sldId id="269" r:id="rId9"/>
    <p:sldId id="270" r:id="rId10"/>
    <p:sldId id="271" r:id="rId11"/>
    <p:sldId id="272" r:id="rId12"/>
    <p:sldId id="261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helpline@detionline.com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Ильнар\Desktop\Новая папка (7)\Без имени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46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5123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0825" y="2349500"/>
            <a:ext cx="8785225" cy="234791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Информационно-психологическая безопасность ребенка в современном обществе</a:t>
            </a:r>
            <a:endParaRPr lang="ru-RU" altLang="ru-RU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Ильнар\Desktop\Символика\Gerb_VGora_lenta_for_p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1525" y="487363"/>
            <a:ext cx="2520950" cy="75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2879725" y="4786313"/>
            <a:ext cx="6264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09473" y="5286388"/>
            <a:ext cx="69345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Муниципальная психолого-педагогическая служба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Высокогорского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39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8569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 вам нужно сделать?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Присмотреться к поведению своего чада. Ненавязчиво, не нарушая его личных границ. Как бывшие дети, надеюсь, вы помните, как это может быть неприятно. 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Вам не о чем беспокоиться, если у ребенка нет проблем: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 здоровьем: частых и длительных простуд, головных болей, расстройств пищеварения;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общении со сверстниками и учителями: у него есть друзья, приятели в школе, в группе по танцам или просто во дворе;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хобби и дополнительными занятиями, которыми он занимается с удовольствием;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 вредными привычками: курение,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алкоголь,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 законом. Разбитое во время игры в футбол стекло в кабинете директора школы не в счет. 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Нормально, если: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ребенок вдруг потерял интерес к учебе и занимается глупыми,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 ваш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взгляд, вещами. Например, слушает музыку целыми днями и разрисовывает стены своей комнаты;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 него появились странные друзья-эльфы, и он записался в кружок "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ситхов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спасителей мира". Прежде чем хвататься за сердце,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изучите,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это за зверь и с чем его едят. Может, сами захотите туда вступить. Новые друзья и новые интересы — это нормально. Подросток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ищет себя и экспериментирует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  </a:t>
            </a:r>
          </a:p>
        </p:txBody>
      </p:sp>
    </p:spTree>
    <p:extLst>
      <p:ext uri="{BB962C8B-B14F-4D97-AF65-F5344CB8AC3E}">
        <p14:creationId xmlns:p14="http://schemas.microsoft.com/office/powerpoint/2010/main" val="3324707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117693"/>
            <a:ext cx="9001156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Фонд поддержки детей, находящихся в трудной жизненной ситуации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Единый общероссийский номер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телефона доверия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для детей, подростков и их родителей: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8 800 2000-122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(круглосуточно, бесплатно и анонимно).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звонке на этот номер в любом населенном пункте Российской Федерации со стационарных или мобильных телефонов дети, подростки и их родители, иные граждане могут получить экстренную психологическую помощь, которая оказывается специалистами действующих региональных служб, подключенных к единому общероссийскому номеру.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Сайт фонда: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fond-detyam.ru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Дети России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Линия помощи «Дети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— бесплатная всероссийская служба телефонного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консультирования для детей и взрослых по проблемам безопасного использования интернета и мобильной связи.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Горячая линия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8 800 25-000-15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(звонки по России бесплатные, с 9.00 до 18.00 по рабочим дням).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обращения на Линию помощи: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helpline@detionline.com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Сайт проекта: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detionline.com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1709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1\Desktop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171825"/>
            <a:ext cx="5524500" cy="36861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Современный Интернет – это не только обширная, но и настраиваемая среда обитания! Задача родителей – помочь ребенку обустроить в этой среде собственное безопасное информационное пространство, научить управлять им и использовать с максимальной пользой. Тогда вместо бессмысленного блуждания по сети, подвергая себя рискам, Интернет-общение будет приносить пользу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64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857" y="3510136"/>
            <a:ext cx="6512511" cy="1143000"/>
          </a:xfrm>
        </p:spPr>
        <p:txBody>
          <a:bodyPr/>
          <a:lstStyle/>
          <a:p>
            <a:pPr marL="0" indent="0">
              <a:buFont typeface="Georgia" pitchFamily="18" charset="0"/>
              <a:buNone/>
              <a:defRPr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Picture 2" descr="C:\Users\Ильнар\Desktop\Символика\Gerb_VGora_lenta_for_p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250950"/>
            <a:ext cx="4103688" cy="1223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6628" name="Picture 3" descr="C:\Users\Ильнар\Desktop\Новая папка (7)\Без имени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73100"/>
            <a:ext cx="9144000" cy="798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Ильнар\Desktop\Новая папка (7)\Без имени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-714375"/>
            <a:ext cx="9180513" cy="7989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439367" y="2861523"/>
            <a:ext cx="633670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Игътибарыгыз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хмәт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0260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42852"/>
            <a:ext cx="6929486" cy="1928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«Любое средство массовой информации,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способное расширить горизонты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человеческих возможностей,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способно разрушить мироустройство».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Филиппо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57364"/>
            <a:ext cx="48577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Информационно-психологическая безопасность ребенка – это состояние его защищенности, в котором минимизирован риск причинения информационно-психологического вреда здоровью ребенка, его духовному,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нравственному, физическому и психическому развитию.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0958" y="2285992"/>
            <a:ext cx="4323042" cy="421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27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970" y="548680"/>
            <a:ext cx="8372476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Потребность в информации – одна из базовых потребностей ребенка, благодаря которой он усваивает социальные нормы и модели поведения, постигает основы наук и искусства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7" name="Picture 3" descr="C:\Users\1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071810"/>
            <a:ext cx="4936200" cy="3285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27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38349" r="31623" b="8709"/>
          <a:stretch/>
        </p:blipFill>
        <p:spPr bwMode="auto">
          <a:xfrm>
            <a:off x="79106" y="116632"/>
            <a:ext cx="889153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414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0" t="23396" r="34173" b="31903"/>
          <a:stretch/>
        </p:blipFill>
        <p:spPr bwMode="auto">
          <a:xfrm>
            <a:off x="5564500" y="1484784"/>
            <a:ext cx="357949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3" t="13642" r="50000" b="3873"/>
          <a:stretch/>
        </p:blipFill>
        <p:spPr bwMode="auto">
          <a:xfrm>
            <a:off x="179512" y="78899"/>
            <a:ext cx="5400600" cy="669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229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0891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Необходимо  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обращать внимание на следующие перемены в поведении ребенка:</a:t>
            </a:r>
            <a:br>
              <a:rPr lang="ru-RU" sz="24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052736"/>
            <a:ext cx="89429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Уход в себя.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Стремление побыть наедине с собой естественно и нормально для каждого человека. Но будьте начеку, когда замкнутость, обособление становятся глубокими и длительными, когда человек уходит в себя, сторонится вчерашних друзей и товарищей.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Излишняя капризность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привередливость. Каждый из нас время от времени капризничает, хандрит. Это состояние может быть вызвано погодой, самочувствием, усталостью, служебными или семейными неурядицами и тому подобное. Но когда настроение человека чуть ли не ежедневно колеблется между возбуждением и упадком, налицо причины для тревоги.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Депрессия.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Это глубокий эмоциональный упадок, который у каждого человека проявляется по-своему. Некоторые люди становятся замкнутыми, уходят в себя, но при этом маскируют свои чувства настолько хорошо, что окружающие долго не замечают перемен в их поведении.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Агрессивность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Непонятные вспышки раздражения, гнева, ярости, жестокости к окружающим. Нередко подобные явления оказываются призывом подростка обратить на него внимание, помочь ему. Однако подобный призыв обычно дает противоположный результат - неприязнь окружающих, их отчуждение. Вместо понимания человек добивается осуждения.</a:t>
            </a:r>
          </a:p>
        </p:txBody>
      </p:sp>
    </p:spTree>
    <p:extLst>
      <p:ext uri="{BB962C8B-B14F-4D97-AF65-F5344CB8AC3E}">
        <p14:creationId xmlns:p14="http://schemas.microsoft.com/office/powerpoint/2010/main" val="1820643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7868"/>
            <a:ext cx="799288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  обращать внимание на следующие перемены в поведении ребенка: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89644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>
                <a:latin typeface="Times New Roman" pitchFamily="18" charset="0"/>
                <a:cs typeface="Times New Roman" pitchFamily="18" charset="0"/>
              </a:rPr>
              <a:t>Саморазрушающее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 и рискованное поведение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Некоторые  подростки постоянно стремятся причинить себе вред, ведут себя "на грани риска". Где бы они ни находились - на оживленных перекрестках, на извивающейся горной дороге, на узком мосту или на железнодорожных путях - они везде едут на пределе скорости и риска.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Потеря самоуважения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Молодые люди с заниженной самооценкой или же относящиеся к себе и вовсе без всякого уважения считают себя никчемными, ненужными и нелюбимыми. Им кажется, что они аутсайдеры и неудачники, что у них ничего не получается и что никто их не любит.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Изменение аппетита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Отсутствие его или, наоборот, ненормально повышенный аппетит тесно связаны 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саморазрушающими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мыслями и должны всегда рассматриваться как критерий потенциальной опасности. Подростки с хорошим аппетитом становятся разборчивы, те же, у кого аппетит всегда был плохой или неважный, едят "в три горла". Соответственно, худые подростки толстеют, а упитанные, наоборот, худеют.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Изменение режима сна.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Подростки начинаю спать целыми днями или, напротив, теряют сон и превращаются в "сов": допоздна они ходят взад-вперед по своей комнате, некоторые ложатся только под утро, бодрствуя без всякой видимой причины.</a:t>
            </a:r>
          </a:p>
        </p:txBody>
      </p:sp>
    </p:spTree>
    <p:extLst>
      <p:ext uri="{BB962C8B-B14F-4D97-AF65-F5344CB8AC3E}">
        <p14:creationId xmlns:p14="http://schemas.microsoft.com/office/powerpoint/2010/main" val="61090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786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Необходимо  обращать внимание на следующие перемены в поведении ребенка: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3778" y="1124744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Изменение успеваемости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Многие учащиеся, которые раньше учились на "хорошо" и "отлично", начинают прогуливать, их успеваемость резко падает. 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Внешний вид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Подростки, оказавшиеся в кризисной ситуации, неопрятны,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похоже, 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совершенно безразлично, какое впечатление они производят.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Раздача подарков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окружающим, приведение дел в порядок. Предварительно раздают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друзьям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свои вещи, которые раньше очень любили и ценили.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Угрозы покончить жизнь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самоубийством. Они могут быть прямые и косвенные.</a:t>
            </a:r>
          </a:p>
          <a:p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Перемены в поведении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Когда сдержанный, немногословный, замкнутый человек неожиданно начинает много шутить, смеяться, болтать, стоит присмотреться  к нему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Или 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напротив, снижение энергетического уровня, усиление пассивности, безразличие к общению, к жизни. Подростки, которые переживают кризис, теряют интерес ко всему, что раньше любили.  Многие перестают встречаться с друзьями, избегают старых компаний, держатся обособленно.</a:t>
            </a:r>
          </a:p>
        </p:txBody>
      </p:sp>
    </p:spTree>
    <p:extLst>
      <p:ext uri="{BB962C8B-B14F-4D97-AF65-F5344CB8AC3E}">
        <p14:creationId xmlns:p14="http://schemas.microsoft.com/office/powerpoint/2010/main" val="66852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8" y="-29142"/>
            <a:ext cx="8981917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Советы родителям: </a:t>
            </a:r>
            <a:br>
              <a:rPr lang="ru-RU" sz="2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 читаете материалы о "группах смерти" и боитесь за своего ребенка, то вам просто необходимо узнать, как легко избежать страшного "Синего кита".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927" y="1412776"/>
            <a:ext cx="898191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Возьмите стакан воды комнатной температуры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Накапайте валерьянки или 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корвалола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Выпейте залпом.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Сделайте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пару глубоких вдохов. 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Закройте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соцсети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, выйдите из групп в 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 выпроводите соседку тетю Зину, которая рассказывает про то, как "у знакомой ее знакомой ребенок играл в такие игры и доигрался". 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вот теперь давайте поговорим. С вами. Не трогайте пока своего ребенка.  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вы сейчас сделали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? Вы вышли из виртуальной толпы, у которой есть одна неприятная черта, которую долго и с удовольствием изучают психиатры всего мира. Она называется "массовый психоз" — это когда люди теряют способность осознавать свои действия и вместо этого подражают большинству. Другой неприятной чертой такого психоза является повышенная внушаемость.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есть тревога и страх, которые вы испытываете после прочтения таких новостей, — это состояния, навязанные извне.  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8693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182</TotalTime>
  <Words>547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«Любое средство массовой информации,  способное расширить горизонты  человеческих возможностей,  способно разрушить мироустройство». Пол Ди Филиппо</vt:lpstr>
      <vt:lpstr>Потребность в информации – одна из базовых потребностей ребенка, благодаря которой он усваивает социальные нормы и модели поведения, постигает основы наук и искусства </vt:lpstr>
      <vt:lpstr>Презентация PowerPoint</vt:lpstr>
      <vt:lpstr>Презентация PowerPoint</vt:lpstr>
      <vt:lpstr>Необходимо  обращать внимание на следующие перемены в поведении ребенка: </vt:lpstr>
      <vt:lpstr>Презентация PowerPoint</vt:lpstr>
      <vt:lpstr>Презентация PowerPoint</vt:lpstr>
      <vt:lpstr>Советы родителям:  если вы читаете материалы о "группах смерти" и боитесь за своего ребенка, то вам просто необходимо узнать, как легко избежать страшного "Синего кита".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Your User Name</cp:lastModifiedBy>
  <cp:revision>16</cp:revision>
  <dcterms:modified xsi:type="dcterms:W3CDTF">2017-03-09T08:44:00Z</dcterms:modified>
</cp:coreProperties>
</file>